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7" r:id="rId4"/>
    <p:sldId id="265" r:id="rId5"/>
    <p:sldId id="266" r:id="rId6"/>
  </p:sldIdLst>
  <p:sldSz cx="12169775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230-7E85-48B7-887E-13DFA27CFE0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3013"/>
            <a:ext cx="59515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13EDC-5D47-4B96-A126-69762DAC9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7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63050/here-are-300-free-ivy-league-university-courses-you-can-take-online-right-now/" TargetMode="External"/><Relationship Id="rId2" Type="http://schemas.openxmlformats.org/officeDocument/2006/relationships/hyperlink" Target="https://www.coursera.org/coronavirus?utm_campaign=website&amp;utm_content=c4cv-top-banner-dotorg&amp;utm_medium=coursera&amp;utm_source=home-page&amp;fbclid=IwAR3zItJ35fXmqQC5ifCSlzUhRp58A4Zm7CKPmiKXXlPzt4szyOjLqr_Dfx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uolingo.com/" TargetMode="External"/><Relationship Id="rId4" Type="http://schemas.openxmlformats.org/officeDocument/2006/relationships/hyperlink" Target="https://www.storytel.com/ru/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shkin.institute/projects/russkiy_yazyk_dlya_nashih_detey.php" TargetMode="External"/><Relationship Id="rId3" Type="http://schemas.openxmlformats.org/officeDocument/2006/relationships/hyperlink" Target="https://reshi-pishi.ru/7" TargetMode="External"/><Relationship Id="rId7" Type="http://schemas.openxmlformats.org/officeDocument/2006/relationships/hyperlink" Target="https://obrazovalka.ru/" TargetMode="External"/><Relationship Id="rId2" Type="http://schemas.openxmlformats.org/officeDocument/2006/relationships/hyperlink" Target="https://www.goethe.de/ins/ru/ru/spr/eng/kin/ki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areerlab.getcourse.ru/prof" TargetMode="External"/><Relationship Id="rId5" Type="http://schemas.openxmlformats.org/officeDocument/2006/relationships/hyperlink" Target="https://enterclass.com/ru/category/roditelam-i-detam" TargetMode="External"/><Relationship Id="rId4" Type="http://schemas.openxmlformats.org/officeDocument/2006/relationships/hyperlink" Target="https://pgbooks.ru/archive/research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InternetUrok.ru&amp;post=-122470480_2100&amp;cc_key=" TargetMode="External"/><Relationship Id="rId2" Type="http://schemas.openxmlformats.org/officeDocument/2006/relationships/hyperlink" Target="https://help.foxford.ru/?ref=p308_vk&amp;utm_source=linear&amp;utm_medium=cpa&amp;utm_campaign=389&amp;utm_term=p308_vk&amp;fbclid=IwAR2IEHi_pr-akuH9Lo9SBKY8Ua9TkoUSkUqDjr6vIfolNRidKp0To6BwB3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terneturok.ru/" TargetMode="External"/><Relationship Id="rId4" Type="http://schemas.openxmlformats.org/officeDocument/2006/relationships/hyperlink" Target="https://www.yaklass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lexandrinsky.ru/" TargetMode="External"/><Relationship Id="rId13" Type="http://schemas.openxmlformats.org/officeDocument/2006/relationships/hyperlink" Target="https://www.staatsoper.de/en/news/online-schedule-until-19-april.html" TargetMode="External"/><Relationship Id="rId3" Type="http://schemas.openxmlformats.org/officeDocument/2006/relationships/hyperlink" Target="https://arzamas.academy/special/kids?fbclid=IwAR3JtNnnUA" TargetMode="External"/><Relationship Id="rId7" Type="http://schemas.openxmlformats.org/officeDocument/2006/relationships/hyperlink" Target="https://mediashm.ru/" TargetMode="External"/><Relationship Id="rId12" Type="http://schemas.openxmlformats.org/officeDocument/2006/relationships/hyperlink" Target="https://www.digitalconcerthall.com/en/home?fbclid=IwAR0NCBqOiBQVAqdTX90PCW8vry0I06QOucmqU3s9_0FOQxgyt22cm9oBfwE4" TargetMode="External"/><Relationship Id="rId2" Type="http://schemas.openxmlformats.org/officeDocument/2006/relationships/hyperlink" Target="https://arzamas.academy/materials/168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retyakovgallery.ru/exhibitions/?type=virtualnye-vystavki" TargetMode="External"/><Relationship Id="rId11" Type="http://schemas.openxmlformats.org/officeDocument/2006/relationships/hyperlink" Target="https://www.metopera.org/about/press-releases/met-to-launch-nightly-met-opera-streams-a-free-series-of-encore-live-in-hd-presentations-streamed-on-the-company-website-during-the-coronavirus-closure/" TargetMode="External"/><Relationship Id="rId5" Type="http://schemas.openxmlformats.org/officeDocument/2006/relationships/hyperlink" Target="https://union.catalog.mos.ru/" TargetMode="External"/><Relationship Id="rId10" Type="http://schemas.openxmlformats.org/officeDocument/2006/relationships/hyperlink" Target="https://www.wiener-staatsoper.at/en/staatsoper/news/detail/news/the-wiener-staatsoper-is-closed-but-continues-to-play-daily-online/" TargetMode="External"/><Relationship Id="rId4" Type="http://schemas.openxmlformats.org/officeDocument/2006/relationships/hyperlink" Target="https://chips-journal.ru/reviews/10-lucsih-audiospektaklej-dla-detej-ot-3-let" TargetMode="External"/><Relationship Id="rId9" Type="http://schemas.openxmlformats.org/officeDocument/2006/relationships/hyperlink" Target="https://zaryadyehall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nf.ru/koronavirus_help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8343" y="260648"/>
            <a:ext cx="96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организации досуга и просвещения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19" y="845423"/>
            <a:ext cx="118813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Время, проведенное дома, можно организовать с пользой. Предлагаем ресурсы для самообразования и развлечения взрослых и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(ссылки на ресурсы копируйте из презентации и вставляйте в поисковое окно)</a:t>
            </a:r>
          </a:p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взрослым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открыла для вузов и студентов доступ к  своим курсам. Б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открыт до 31.07.: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www.coursera.org/coronavirus?utm_campaign=website&amp;utm_content=c4cv-top-banner-dotorg&amp;utm_medium=coursera&amp;utm_source=home-page&amp;fbclid=IwAR3zItJ35fXmqQC5ifCSlzUhRp58A4Zm7CKPmiKXXlPzt4szyOjLqr_Dfxs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бесплатных он-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 от ведущих университетом мира на английском языке: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https://qz.com/1263050/here-are-300-free-ivy-league-university-courses-you-can-take-online-right-now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тысячи аудиокниг для детей и взрослых. Первые 14 дней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 </a:t>
            </a:r>
            <a:r>
              <a:rPr lang="en-US" sz="2000" dirty="0">
                <a:hlinkClick r:id="rId4"/>
              </a:rPr>
              <a:t>https://www.storytel.com/ru/ru/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Duolingo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бесплатная платформа для изучения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sz="2000" dirty="0" smtClean="0"/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2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 детям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113023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детский онлайн-университет (KINDERUNI)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бесплатный образовательный проект Гёте-Института для детей в возрасте от 8 до 12 лет. Лекции в игровой форме на очень разные темы.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www.goethe.de/ins/ru/ru/spr/eng/kin/kin.html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Реши-Пиши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Нескучные задания для детей от 3 до 9 лет.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reshi-pishi.ru/7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совместный проект  изд-ва Розовый жираф и Ильи Колмановского. Подкаст архивный, но своей актуальности не потерял: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pgbooks.ru/archive/researcher/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курс основы иллюстрации для детей от ENTERCLASS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enterclass.com/ru/category/roditelam-i-detam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 по профориентации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 поможет школьникам определиться со своим призванием и будущей карьерой. Курс продолжительностью один месяц начнется 23 марта.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careerlab.getcourse.ru/prof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бесплатное обучение для школьников на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Uchi.r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обучении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Образовалка.ру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https://obrazovalka.ru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институт русского языка им. Пушкина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курсы для детей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://www.pushkin.institute/projects/russkiy_yazyk_dlya_nashih_detey.php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Образование детям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231" y="980728"/>
            <a:ext cx="11449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бесплатный доступ ко всем курсам по школьной программе на время карантина: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https://help.foxford.ru/?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ref=p308_vk&amp;utm_source=linear&amp;utm_medium=cpa&amp;utm_campaign=389&amp;utm_term=p308_vk&amp;fbclid=IwAR2IEHi_pr-akuH9Lo9SBKY8Ua9TkoUSkUqDjr6vIfolNRidKp0To6BwB3k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Видеопортал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hlinkClick r:id="rId3"/>
              </a:rPr>
              <a:t>InternetUrok.ru</a:t>
            </a:r>
            <a:endParaRPr lang="ru-RU" dirty="0" smtClean="0"/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нлайн-школа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Skyeng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Онлайн-помощник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linkClick r:id="rId4"/>
              </a:rPr>
              <a:t>https://www.yaklass.ru/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латформа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олимпиад и курсов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Олимпиум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видео-уроков по школьной программе </a:t>
            </a:r>
            <a:r>
              <a:rPr lang="en-US" dirty="0">
                <a:hlinkClick r:id="rId5"/>
              </a:rPr>
              <a:t>https://interneturok.ru/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265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231" y="933990"/>
            <a:ext cx="11449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Аудио-сказки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 мира для детей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arzamas.academy/materials/1684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комната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Arzamas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мульфильмы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книжки, старыми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пластинками, мелодии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arzamas.academy/special/kids?fbclid=IwAR3JtNnnUA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аудиоспектакли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chips-journal.ru/reviews/10-lucsih-audiospektaklej-dla-detej-ot-3-let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«Музейная Москва онлайн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экспозиции московских музеев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экспозиция Третьяковской галереи </a:t>
            </a:r>
            <a:r>
              <a:rPr lang="en-US" dirty="0">
                <a:hlinkClick r:id="rId6"/>
              </a:rPr>
              <a:t>https://www.tretyakovgallery.ru/exhibitions/?type=virtualnye-vystavki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Медиапортал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исторического музея </a:t>
            </a:r>
            <a:r>
              <a:rPr lang="en-US" dirty="0">
                <a:hlinkClick r:id="rId7"/>
              </a:rPr>
              <a:t>https://mediashm.ru/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языке ведут трансляции своих спектаклей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 театр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https://alexandrinsky.ru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Зарядье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zaryadyehall.com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 онлайн-трансляции своих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://www.wiener-staatsoper.at/en/staatsoper/news/detail/news/the-wiener-staatsoper-is-closed-but-continues-to-play-daily-online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 онлайн трансляции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Nightly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операми из архивов.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://www.metopera.org/about/press-releases/met-to-launch-nightly-met-opera-streams-a-free-series-of-encore-live-in-hd-presentations-streamed-on-the-company-website-during-the-coronavirus-closure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Берлинская филармония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доступ ко всем архивным концертам.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www.digitalconcerthall.com/en/home?fbclid=IwAR0NCBqOiBQVAqdTX90PCW8vry0I06QOucmqU3s9_0FOQxgyt22cm9oBfwE4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Баварская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дает бесплатный доступ  к своим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спектаклям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://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www.staatsoper.de/en/news/online-schedule-until-19-april.html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55" y="1124744"/>
            <a:ext cx="11161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стопкоронавирус.рф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Министерства здравоохранения и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 вам не поддаваться панике и узнавать информацию из официальных источников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от волонтеров в условиях карантина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onf.ru/koronavirus_help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75" y="33265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информация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00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334</Words>
  <Application>Microsoft Office PowerPoint</Application>
  <PresentationFormat>Произвольный</PresentationFormat>
  <Paragraphs>57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Образование детям</vt:lpstr>
      <vt:lpstr>Образование детям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241</cp:revision>
  <cp:lastPrinted>2020-01-22T14:26:17Z</cp:lastPrinted>
  <dcterms:created xsi:type="dcterms:W3CDTF">2017-06-20T12:12:29Z</dcterms:created>
  <dcterms:modified xsi:type="dcterms:W3CDTF">2020-03-20T16:13:07Z</dcterms:modified>
</cp:coreProperties>
</file>